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7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7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1233488"/>
            <a:ext cx="59277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751219"/>
            <a:ext cx="543306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2907" cy="495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847" y="9377317"/>
            <a:ext cx="2942907" cy="495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xmlns="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xmlns="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_2014_____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xmlns="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xmlns="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xmlns="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6249161-F6FC-F2F8-3978-6BAFF0B407D7}"/>
              </a:ext>
            </a:extLst>
          </p:cNvPr>
          <p:cNvSpPr txBox="1"/>
          <p:nvPr/>
        </p:nvSpPr>
        <p:spPr>
          <a:xfrm>
            <a:off x="2572978" y="130418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CD39F81-1E7C-3BC3-FC1F-78ECA770DCE8}"/>
              </a:ext>
            </a:extLst>
          </p:cNvPr>
          <p:cNvSpPr txBox="1"/>
          <p:nvPr/>
        </p:nvSpPr>
        <p:spPr>
          <a:xfrm>
            <a:off x="5608714" y="5818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  <a:r>
              <a:rPr lang="ru-RU" dirty="0" smtClean="0"/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xmlns="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xmlns="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xmlns="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xmlns="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746069"/>
              </p:ext>
            </p:extLst>
          </p:nvPr>
        </p:nvGraphicFramePr>
        <p:xfrm>
          <a:off x="321275" y="1124712"/>
          <a:ext cx="5287439" cy="1788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xmlns="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xmlns="" val="1140244778"/>
                    </a:ext>
                  </a:extLst>
                </a:gridCol>
              </a:tblGrid>
              <a:tr h="228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футбол, волейбол, лыжные гонки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футбол, волейбол, лыжные гонки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футбол, волейбол, лыжные гонки, шашки, шахматы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070776"/>
              </p:ext>
            </p:extLst>
          </p:nvPr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xmlns="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xmlns="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xmlns="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xmlns="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11765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xmlns="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xmlns="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33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770706"/>
              </p:ext>
            </p:extLst>
          </p:nvPr>
        </p:nvGraphicFramePr>
        <p:xfrm>
          <a:off x="606957" y="4090211"/>
          <a:ext cx="5339336" cy="2456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xmlns="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xmlns="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xmlns="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085063"/>
              </p:ext>
            </p:extLst>
          </p:nvPr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xmlns="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10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xmlns="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262</Words>
  <Application>Microsoft Office PowerPoint</Application>
  <PresentationFormat>Широкоэкранный</PresentationFormat>
  <Paragraphs>88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Bibl</cp:lastModifiedBy>
  <cp:revision>15</cp:revision>
  <cp:lastPrinted>2025-02-14T06:09:25Z</cp:lastPrinted>
  <dcterms:created xsi:type="dcterms:W3CDTF">2025-01-24T16:00:12Z</dcterms:created>
  <dcterms:modified xsi:type="dcterms:W3CDTF">2025-02-14T07:22:02Z</dcterms:modified>
</cp:coreProperties>
</file>