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132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907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6847" y="0"/>
            <a:ext cx="2942907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1800" y="1233488"/>
            <a:ext cx="5927725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133" y="4751219"/>
            <a:ext cx="543306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2907" cy="495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6847" y="9377317"/>
            <a:ext cx="2942907" cy="495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:a16="http://schemas.microsoft.com/office/drawing/2014/main" xmlns="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xmlns="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863418-E19F-937D-62A2-B94A4B0111E8}"/>
              </a:ext>
            </a:extLst>
          </p:cNvPr>
          <p:cNvSpPr txBox="1"/>
          <p:nvPr/>
        </p:nvSpPr>
        <p:spPr>
          <a:xfrm>
            <a:off x="708523" y="588878"/>
            <a:ext cx="47309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00" dirty="0"/>
              <a:t>(в соответствии с Всероссийским реестром) </a:t>
            </a:r>
            <a:r>
              <a:rPr lang="ru-RU" sz="1600" i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_2014_____</a:t>
            </a:r>
            <a:endParaRPr lang="ru-RU" sz="1600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xmlns="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xmlns="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xmlns="" id="{79ED7162-C055-612E-1E80-7EDD7787DDD8}"/>
              </a:ext>
            </a:extLst>
          </p:cNvPr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46249161-F6FC-F2F8-3978-6BAFF0B407D7}"/>
              </a:ext>
            </a:extLst>
          </p:cNvPr>
          <p:cNvSpPr txBox="1"/>
          <p:nvPr/>
        </p:nvSpPr>
        <p:spPr>
          <a:xfrm>
            <a:off x="2572978" y="130418"/>
            <a:ext cx="7222298" cy="320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______________________________________________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xmlns="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4CD39F81-1E7C-3BC3-FC1F-78ECA770DCE8}"/>
              </a:ext>
            </a:extLst>
          </p:cNvPr>
          <p:cNvSpPr txBox="1"/>
          <p:nvPr/>
        </p:nvSpPr>
        <p:spPr>
          <a:xfrm>
            <a:off x="5608714" y="5818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  <a:r>
              <a:rPr lang="ru-RU" dirty="0" smtClean="0"/>
              <a:t>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Лидер»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:a16="http://schemas.microsoft.com/office/drawing/2014/main" xmlns="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:a16="http://schemas.microsoft.com/office/drawing/2014/main" xmlns="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:a16="http://schemas.microsoft.com/office/drawing/2014/main" xmlns="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:a16="http://schemas.microsoft.com/office/drawing/2014/main" xmlns="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BCB31BA6-B0B4-4273-9617-2B0D1053B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746069"/>
              </p:ext>
            </p:extLst>
          </p:nvPr>
        </p:nvGraphicFramePr>
        <p:xfrm>
          <a:off x="321275" y="1124712"/>
          <a:ext cx="5287439" cy="1788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7">
                  <a:extLst>
                    <a:ext uri="{9D8B030D-6E8A-4147-A177-3AD203B41FA5}">
                      <a16:colId xmlns:a16="http://schemas.microsoft.com/office/drawing/2014/main" xmlns="" val="3765573059"/>
                    </a:ext>
                  </a:extLst>
                </a:gridCol>
                <a:gridCol w="4386062">
                  <a:extLst>
                    <a:ext uri="{9D8B030D-6E8A-4147-A177-3AD203B41FA5}">
                      <a16:colId xmlns:a16="http://schemas.microsoft.com/office/drawing/2014/main" xmlns="" val="1140244778"/>
                    </a:ext>
                  </a:extLst>
                </a:gridCol>
              </a:tblGrid>
              <a:tr h="228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ШСК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2078433"/>
                  </a:ext>
                </a:extLst>
              </a:tr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футбол, волейбол, лыжные гонки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0339509"/>
                  </a:ext>
                </a:extLst>
              </a:tr>
              <a:tr h="296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футбол, волейбол, лыжные гонки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6551792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футбол, волейбол, лыжные гонки, шашки, шахматы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5838408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28737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070776"/>
              </p:ext>
            </p:extLst>
          </p:nvPr>
        </p:nvGraphicFramePr>
        <p:xfrm>
          <a:off x="708523" y="2870215"/>
          <a:ext cx="5133477" cy="1000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:a16="http://schemas.microsoft.com/office/drawing/2014/main" xmlns="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:a16="http://schemas.microsoft.com/office/drawing/2014/main" xmlns="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:a16="http://schemas.microsoft.com/office/drawing/2014/main" xmlns="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:a16="http://schemas.microsoft.com/office/drawing/2014/main" xmlns="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511765"/>
              </p:ext>
            </p:extLst>
          </p:nvPr>
        </p:nvGraphicFramePr>
        <p:xfrm>
          <a:off x="6755663" y="2881325"/>
          <a:ext cx="5377165" cy="3850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:a16="http://schemas.microsoft.com/office/drawing/2014/main" xmlns="" val="41145115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80981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xmlns="" val="2647053706"/>
                    </a:ext>
                  </a:extLst>
                </a:gridCol>
                <a:gridCol w="525028">
                  <a:extLst>
                    <a:ext uri="{9D8B030D-6E8A-4147-A177-3AD203B41FA5}">
                      <a16:colId xmlns:a16="http://schemas.microsoft.com/office/drawing/2014/main" xmlns="" val="3183166285"/>
                    </a:ext>
                  </a:extLst>
                </a:gridCol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4238092"/>
                  </a:ext>
                </a:extLst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33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464838"/>
                  </a:ext>
                </a:extLst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605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17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0132885"/>
                  </a:ext>
                </a:extLst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0012547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50493"/>
                  </a:ext>
                </a:extLst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24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6355994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770706"/>
              </p:ext>
            </p:extLst>
          </p:nvPr>
        </p:nvGraphicFramePr>
        <p:xfrm>
          <a:off x="606957" y="4090211"/>
          <a:ext cx="5339336" cy="2456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:a16="http://schemas.microsoft.com/office/drawing/2014/main" xmlns="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:a16="http://schemas.microsoft.com/office/drawing/2014/main" xmlns="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:a16="http://schemas.microsoft.com/office/drawing/2014/main" xmlns="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xmlns="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085063"/>
              </p:ext>
            </p:extLst>
          </p:nvPr>
        </p:nvGraphicFramePr>
        <p:xfrm>
          <a:off x="6315741" y="609477"/>
          <a:ext cx="5642245" cy="1995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:a16="http://schemas.microsoft.com/office/drawing/2014/main" xmlns="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xmlns="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xmlns="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xmlns="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25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10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7487391"/>
                  </a:ext>
                </a:extLst>
              </a:tr>
            </a:tbl>
          </a:graphicData>
        </a:graphic>
      </p:graphicFrame>
      <p:pic>
        <p:nvPicPr>
          <p:cNvPr id="22" name="Рисунок 21" descr="Футбольный мяч со сплошной заливкой">
            <a:extLst>
              <a:ext uri="{FF2B5EF4-FFF2-40B4-BE49-F238E27FC236}">
                <a16:creationId xmlns:a16="http://schemas.microsoft.com/office/drawing/2014/main" xmlns="" id="{F62699EA-8E54-411D-A469-42597B34BD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1255</TotalTime>
  <Words>262</Words>
  <Application>Microsoft Office PowerPoint</Application>
  <PresentationFormat>Широкоэкранный</PresentationFormat>
  <Paragraphs>88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Bibl</cp:lastModifiedBy>
  <cp:revision>15</cp:revision>
  <cp:lastPrinted>2025-02-14T06:09:25Z</cp:lastPrinted>
  <dcterms:created xsi:type="dcterms:W3CDTF">2025-01-24T16:00:12Z</dcterms:created>
  <dcterms:modified xsi:type="dcterms:W3CDTF">2025-02-14T07:22:02Z</dcterms:modified>
</cp:coreProperties>
</file>